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7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686adec7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686adec7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a686adec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a686adec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686adec7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686adec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686adec7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686adec7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686adec7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686adec7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606f197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606f197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a6606f1973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a6606f1973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373aca7f80589c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373aca7f80589c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373aca7f80589c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373aca7f80589c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6773aa2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6773aa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6606f197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6606f197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2a726e41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2a726e41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d4dd077b53a5b2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d4dd077b53a5b2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d4dd077b53a5b2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d4dd077b53a5b2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4dd077b53a5b2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4dd077b53a5b2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4dd077b53a5b27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d4dd077b53a5b27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d4dd077b53a5b2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d4dd077b53a5b2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d4dd077b53a5b27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d4dd077b53a5b27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4dd077b53a5b27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d4dd077b53a5b27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4dd077b53a5b2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4dd077b53a5b2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d4dd077b53a5b27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d4dd077b53a5b27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d4dd077b53a5b27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d4dd077b53a5b27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4dd077b53a5b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d4dd077b53a5b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2a726e4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2a726e4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6606f1973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6606f197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2a726e4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a2a726e4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4dd077b53a5b2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d4dd077b53a5b2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2a726e4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2a726e4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a6606f197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a6606f197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4dd077b53a5b2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4dd077b53a5b2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4dd077b53a5b2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4dd077b53a5b2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4dd077b53a5b2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4dd077b53a5b2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d4dd077b53a5b2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d4dd077b53a5b2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4dd077b53a5b27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4dd077b53a5b27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6606f197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6606f197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38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743850" y="1126125"/>
            <a:ext cx="7656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500"/>
              <a:t>Vigilance behaviour in geese at the Wadden Sea</a:t>
            </a:r>
            <a:endParaRPr sz="4500"/>
          </a:p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1299925" y="2505825"/>
            <a:ext cx="63723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400"/>
              <a:t>Research project by Johanna Baumgart, Pranjel  and Franziska Rimatzki</a:t>
            </a:r>
            <a:endParaRPr sz="1400"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0250"/>
            <a:ext cx="2532275" cy="1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 b="0" l="7321" r="2734" t="10055"/>
          <a:stretch/>
        </p:blipFill>
        <p:spPr>
          <a:xfrm>
            <a:off x="6611725" y="3210250"/>
            <a:ext cx="2532275" cy="1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 rotWithShape="1">
          <a:blip r:embed="rId5">
            <a:alphaModFix/>
          </a:blip>
          <a:srcRect b="2467" l="0" r="0" t="0"/>
          <a:stretch/>
        </p:blipFill>
        <p:spPr>
          <a:xfrm>
            <a:off x="2489075" y="3210250"/>
            <a:ext cx="4122651" cy="19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</a:t>
            </a:r>
            <a:r>
              <a:rPr lang="de"/>
              <a:t>. Does vigilance change with distance to the observer? (Frid &amp; Dill, 2002)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19150" y="2239175"/>
            <a:ext cx="75057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700"/>
              <a:t>H1: Vigilance will be higher at closer distances because geese may see humans as a risk (Frid &amp; Dill, 2002)</a:t>
            </a:r>
            <a:endParaRPr sz="2000"/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5060" l="0" r="8875" t="0"/>
          <a:stretch/>
        </p:blipFill>
        <p:spPr>
          <a:xfrm>
            <a:off x="6095825" y="2667975"/>
            <a:ext cx="2845974" cy="2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 Do center birds show different vigilance than edge birds? (Inglis &amp; Lazarus, 1981)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819150" y="2260575"/>
            <a:ext cx="7505700" cy="21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H</a:t>
            </a:r>
            <a:r>
              <a:rPr lang="de" sz="1700"/>
              <a:t>2: Edge birds will show higher vigilance than center birds (Inglis &amp; Lazarus, 1981)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5060" l="0" r="8875" t="0"/>
          <a:stretch/>
        </p:blipFill>
        <p:spPr>
          <a:xfrm>
            <a:off x="6095825" y="2667975"/>
            <a:ext cx="2845974" cy="2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Do Barnacle and Brant geese differ in vigilance behaviour? (Black &amp; Owen, 1989)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819150" y="2279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1700"/>
              <a:t>H3: Barnacle and Brent geese will show different vigilance patterns (Black &amp; Owen, 1989; Clausen et al., 2012)</a:t>
            </a:r>
            <a:endParaRPr sz="1700"/>
          </a:p>
        </p:txBody>
      </p:sp>
      <p:pic>
        <p:nvPicPr>
          <p:cNvPr id="213" name="Google Shape;213;p24"/>
          <p:cNvPicPr preferRelativeResize="0"/>
          <p:nvPr/>
        </p:nvPicPr>
        <p:blipFill rotWithShape="1">
          <a:blip r:embed="rId3">
            <a:alphaModFix/>
          </a:blip>
          <a:srcRect b="5060" l="0" r="8875" t="0"/>
          <a:stretch/>
        </p:blipFill>
        <p:spPr>
          <a:xfrm>
            <a:off x="6095825" y="2667975"/>
            <a:ext cx="2845974" cy="2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 Does flock size influence vigilance (Many eyes vs. Edge Effect)? (Black et al., 1992)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819150" y="22580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/>
              <a:t>H4: Vigilance will decrease with flock size due to the Many-Eyes effect (Beauchamp, 2008)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5060" l="0" r="8875" t="0"/>
          <a:stretch/>
        </p:blipFill>
        <p:spPr>
          <a:xfrm>
            <a:off x="6095825" y="2667975"/>
            <a:ext cx="2845974" cy="22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Material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6688" l="8297" r="9708" t="15532"/>
          <a:stretch/>
        </p:blipFill>
        <p:spPr>
          <a:xfrm>
            <a:off x="588125" y="2955650"/>
            <a:ext cx="3013124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18506" l="17277" r="8345" t="5614"/>
          <a:stretch/>
        </p:blipFill>
        <p:spPr>
          <a:xfrm>
            <a:off x="0" y="2331150"/>
            <a:ext cx="2756674" cy="2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07814">
            <a:off x="7163827" y="534924"/>
            <a:ext cx="2169897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024" y="-107376"/>
            <a:ext cx="2132300" cy="1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819150" y="471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Materials Used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819150" y="1373025"/>
            <a:ext cx="75057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Smartphone for 1-minute video recordings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Binoculars for spotting, flocksize and species ID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Field notebook / phone for metadata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Three observers wearing neutral jackets to avoid disturbance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Only one person reaches out to the geese (always the same)</a:t>
            </a:r>
            <a:endParaRPr sz="1500"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6777" l="0" r="15325" t="0"/>
          <a:stretch/>
        </p:blipFill>
        <p:spPr>
          <a:xfrm>
            <a:off x="6482300" y="1582600"/>
            <a:ext cx="2320449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819150" y="449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819150" y="1287475"/>
            <a:ext cx="7505700" cy="31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Recorded flocks at 20 m, 40 m, 60 m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1-minute video per distance for each flock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Same individuals followed when possible</a:t>
            </a:r>
            <a:endParaRPr sz="1400"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6777" l="0" r="15325" t="0"/>
          <a:stretch/>
        </p:blipFill>
        <p:spPr>
          <a:xfrm>
            <a:off x="6482300" y="1582600"/>
            <a:ext cx="2320449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819150" y="428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Measured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819150" y="1383150"/>
            <a:ext cx="3686100" cy="30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Head-up frequency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Head-up duration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Flock position (center vs edge)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Flock size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Species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0" name="Google Shape;250;p29"/>
          <p:cNvSpPr txBox="1"/>
          <p:nvPr>
            <p:ph idx="2" type="body"/>
          </p:nvPr>
        </p:nvSpPr>
        <p:spPr>
          <a:xfrm>
            <a:off x="4638675" y="1383100"/>
            <a:ext cx="3686100" cy="30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de" sz="1400"/>
              <a:t>Used focal animal sampling from videos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➔"/>
            </a:pPr>
            <a:r>
              <a:rPr lang="de" sz="1400"/>
              <a:t>Non-intrusive approach to avoid affecting behaviour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 rotWithShape="1">
          <a:blip r:embed="rId3">
            <a:alphaModFix/>
          </a:blip>
          <a:srcRect b="6777" l="0" r="15325" t="0"/>
          <a:stretch/>
        </p:blipFill>
        <p:spPr>
          <a:xfrm>
            <a:off x="6482300" y="1582600"/>
            <a:ext cx="2320449" cy="33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Analysis</a:t>
            </a:r>
            <a:endParaRPr/>
          </a:p>
        </p:txBody>
      </p:sp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all flocks with n &lt; 12 got excluded to avoid pseudo replication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analysis in 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linear model for all variables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t-test for differences in species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de"/>
              <a:t>t-test for differences in positions</a:t>
            </a:r>
            <a:endParaRPr/>
          </a:p>
        </p:txBody>
      </p:sp>
      <p:sp>
        <p:nvSpPr>
          <p:cNvPr id="258" name="Google Shape;258;p30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</a:t>
            </a:r>
            <a:endParaRPr/>
          </a:p>
        </p:txBody>
      </p:sp>
      <p:pic>
        <p:nvPicPr>
          <p:cNvPr id="264" name="Google Shape;264;p31"/>
          <p:cNvPicPr preferRelativeResize="0"/>
          <p:nvPr/>
        </p:nvPicPr>
        <p:blipFill rotWithShape="1">
          <a:blip r:embed="rId3">
            <a:alphaModFix/>
          </a:blip>
          <a:srcRect b="6688" l="8297" r="9708" t="15532"/>
          <a:stretch/>
        </p:blipFill>
        <p:spPr>
          <a:xfrm>
            <a:off x="588125" y="2955650"/>
            <a:ext cx="3013124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18506" l="17277" r="8345" t="5614"/>
          <a:stretch/>
        </p:blipFill>
        <p:spPr>
          <a:xfrm>
            <a:off x="0" y="2331150"/>
            <a:ext cx="2756674" cy="2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07814">
            <a:off x="7163827" y="534924"/>
            <a:ext cx="2169897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024" y="-107376"/>
            <a:ext cx="2132300" cy="1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>
            <p:ph type="title"/>
          </p:nvPr>
        </p:nvSpPr>
        <p:spPr>
          <a:xfrm>
            <a:off x="434200" y="300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stuff to keep in mind for the </a:t>
            </a:r>
            <a:r>
              <a:rPr lang="de"/>
              <a:t>presentation</a:t>
            </a:r>
            <a:r>
              <a:rPr lang="de"/>
              <a:t>:</a:t>
            </a:r>
            <a:endParaRPr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 flipH="1">
            <a:off x="6851700" y="1062925"/>
            <a:ext cx="1876200" cy="3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3">
            <a:alphaModFix/>
          </a:blip>
          <a:srcRect b="5328" l="21426" r="22320" t="38695"/>
          <a:stretch/>
        </p:blipFill>
        <p:spPr>
          <a:xfrm>
            <a:off x="290325" y="1062900"/>
            <a:ext cx="6678850" cy="37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819150" y="294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H1: Differences in frequency due to differences in distance</a:t>
            </a:r>
            <a:endParaRPr/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 title="frequency and distance for barnacle gee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50" y="1990725"/>
            <a:ext cx="3364103" cy="244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701525" y="35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de"/>
              <a:t>H1: </a:t>
            </a:r>
            <a:r>
              <a:rPr lang="de"/>
              <a:t>Differences in frequency due to differences in distance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3" title="distane frequency brant signific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075" y="1309188"/>
            <a:ext cx="4264124" cy="31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819150" y="310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de"/>
              <a:t>H1: </a:t>
            </a:r>
            <a:r>
              <a:rPr lang="de"/>
              <a:t>Differences in duration due to differences in distance</a:t>
            </a:r>
            <a:endParaRPr/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4" title="duration distance barnac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25" y="1315900"/>
            <a:ext cx="3788224" cy="275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 title="duration distance b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825" y="1315900"/>
            <a:ext cx="3788224" cy="2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819150" y="37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de"/>
              <a:t>H1: </a:t>
            </a:r>
            <a:r>
              <a:rPr lang="de"/>
              <a:t>Differences in duration due to differences in distance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5" title="duration distance barnacle 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50" y="1673638"/>
            <a:ext cx="3262501" cy="23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 title="duration distance brant 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750" y="1444775"/>
            <a:ext cx="3576995" cy="260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819150" y="37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H2: differences in frequency due to position</a:t>
            </a:r>
            <a:endParaRPr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 title="frequency position barnac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5" y="1242150"/>
            <a:ext cx="4237198" cy="308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 title="frequency position b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850" y="1265212"/>
            <a:ext cx="4173835" cy="303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819150" y="385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H2: differences in frequency due to position</a:t>
            </a:r>
            <a:endParaRPr/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7" title="frequency position barnacle 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9" y="1459950"/>
            <a:ext cx="3726249" cy="27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 title="frequency position brant 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075" y="1459950"/>
            <a:ext cx="3726249" cy="2711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819150" y="381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H2: differences in duration due to position</a:t>
            </a:r>
            <a:endParaRPr/>
          </a:p>
        </p:txBody>
      </p:sp>
      <p:sp>
        <p:nvSpPr>
          <p:cNvPr id="319" name="Google Shape;319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8" title="duration and position barnac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50" y="1336388"/>
            <a:ext cx="4189451" cy="304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 title="duration position b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575" y="1186513"/>
            <a:ext cx="4395399" cy="31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819150" y="342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H2: differences in duration due to position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 title="duration position barnacle ***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00" y="1296675"/>
            <a:ext cx="4199700" cy="30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 title="duration position brant **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025" y="1229450"/>
            <a:ext cx="4199700" cy="305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819150" y="39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H4: Differences in frequency due to flocksize</a:t>
            </a:r>
            <a:endParaRPr/>
          </a:p>
        </p:txBody>
      </p:sp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0" title="frequency flocksize barnac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49" y="1606250"/>
            <a:ext cx="3447700" cy="25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 title="frequency flocksize b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35500"/>
            <a:ext cx="3544950" cy="257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819150" y="353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H4: differences in duration due to flocksize</a:t>
            </a:r>
            <a:endParaRPr/>
          </a:p>
        </p:txBody>
      </p:sp>
      <p:sp>
        <p:nvSpPr>
          <p:cNvPr id="343" name="Google Shape;343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1" title="duration flocksize barnac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5" y="1546425"/>
            <a:ext cx="3788250" cy="275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 title="duration flocksize bran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25" y="1367100"/>
            <a:ext cx="4104998" cy="298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39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From Feeding to Looking Up</a:t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2194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Geese switch between head-down feeding and head-up scanning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We focused on these head-up moments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They reveal how geese react to their surroundings</a:t>
            </a:r>
            <a:endParaRPr sz="1400"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625" y="2810275"/>
            <a:ext cx="2999551" cy="200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819150" y="407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</a:t>
            </a:r>
            <a:endParaRPr/>
          </a:p>
        </p:txBody>
      </p:sp>
      <p:sp>
        <p:nvSpPr>
          <p:cNvPr id="351" name="Google Shape;351;p42"/>
          <p:cNvSpPr txBox="1"/>
          <p:nvPr>
            <p:ph idx="1" type="body"/>
          </p:nvPr>
        </p:nvSpPr>
        <p:spPr>
          <a:xfrm>
            <a:off x="819150" y="1361775"/>
            <a:ext cx="75057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Vigilance often appeared higher at closer distances (20 m &gt; 40 m &gt; 60 m)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Edge birds tended to show higher head-up frequency than center birds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Barnacle and Brent geese showed visible differences in scanning behaviour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Larger flocks showed a tendency for lower individual vigilance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Head-up duration showed smaller differences than frequency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Behaviour remained consistent across the three 1-minute recordings per flock</a:t>
            </a: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3">
            <a:alphaModFix/>
          </a:blip>
          <a:srcRect b="10841" l="0" r="15447" t="0"/>
          <a:stretch/>
        </p:blipFill>
        <p:spPr>
          <a:xfrm>
            <a:off x="6853300" y="2731100"/>
            <a:ext cx="2099174" cy="22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pic>
        <p:nvPicPr>
          <p:cNvPr id="358" name="Google Shape;358;p43"/>
          <p:cNvPicPr preferRelativeResize="0"/>
          <p:nvPr/>
        </p:nvPicPr>
        <p:blipFill rotWithShape="1">
          <a:blip r:embed="rId3">
            <a:alphaModFix/>
          </a:blip>
          <a:srcRect b="6688" l="8297" r="9708" t="15532"/>
          <a:stretch/>
        </p:blipFill>
        <p:spPr>
          <a:xfrm>
            <a:off x="588125" y="2955650"/>
            <a:ext cx="3013124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 rotWithShape="1">
          <a:blip r:embed="rId4">
            <a:alphaModFix/>
          </a:blip>
          <a:srcRect b="18506" l="17277" r="8345" t="5614"/>
          <a:stretch/>
        </p:blipFill>
        <p:spPr>
          <a:xfrm>
            <a:off x="0" y="2331150"/>
            <a:ext cx="2756674" cy="2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07814">
            <a:off x="7163827" y="534924"/>
            <a:ext cx="2169897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024" y="-107376"/>
            <a:ext cx="2132300" cy="1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type="title"/>
          </p:nvPr>
        </p:nvSpPr>
        <p:spPr>
          <a:xfrm>
            <a:off x="819150" y="39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Discussion</a:t>
            </a:r>
            <a:endParaRPr/>
          </a:p>
        </p:txBody>
      </p:sp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819150" y="1116375"/>
            <a:ext cx="7505700" cy="3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Increased vigilance at closer distances suggests geese may treat human presence as a potential threat (Frid &amp;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Dill, 2002)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Higher vigilance at the flock edge supports the Edge Effect idea (Inglis &amp; Lazarus, 1981)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Differences between Barnacle &amp; Brent Geese suggest species-specific strategies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Declining vigilance with flock size aligns with the Many-Eyes effect (Beauchamp, 2008)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b="10841" l="0" r="15447" t="0"/>
          <a:stretch/>
        </p:blipFill>
        <p:spPr>
          <a:xfrm>
            <a:off x="6853300" y="2731100"/>
            <a:ext cx="2099174" cy="22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>
            <p:ph type="title"/>
          </p:nvPr>
        </p:nvSpPr>
        <p:spPr>
          <a:xfrm>
            <a:off x="819150" y="37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We Could Improve - Limitations </a:t>
            </a:r>
            <a:endParaRPr/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819150" y="1244700"/>
            <a:ext cx="7505700" cy="31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Weather limited flock size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fog could have changed behaviour (concealing predators)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Time of day influenced geese behaviour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Distance sometimes varied &gt; measured with google maps tool, may not be as accurate on such </a:t>
            </a:r>
            <a:r>
              <a:rPr lang="de"/>
              <a:t>short</a:t>
            </a:r>
            <a:r>
              <a:rPr lang="de"/>
              <a:t> distance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Some categories had fewer individuals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More sampling would strengthen patterns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10841" l="0" r="15447" t="0"/>
          <a:stretch/>
        </p:blipFill>
        <p:spPr>
          <a:xfrm>
            <a:off x="6853300" y="2731100"/>
            <a:ext cx="2099174" cy="22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819150" y="375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Conclusion</a:t>
            </a:r>
            <a:endParaRPr/>
          </a:p>
        </p:txBody>
      </p:sp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819150" y="1084300"/>
            <a:ext cx="7505700" cy="3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Vigilance is a short but crucial safety behaviour in both species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Distance, flock position, and species identity all influence scanning patterns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Edge individuals remain more cautious than central birds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Group size reduces individual vigilance effort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Simple one-minute video samples can reveal clear behavioural trends</a:t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Together, the results highlight how geese balance food intake with risk awareness in real time</a:t>
            </a:r>
            <a:endParaRPr/>
          </a:p>
        </p:txBody>
      </p:sp>
      <p:pic>
        <p:nvPicPr>
          <p:cNvPr id="382" name="Google Shape;382;p46"/>
          <p:cNvPicPr preferRelativeResize="0"/>
          <p:nvPr/>
        </p:nvPicPr>
        <p:blipFill rotWithShape="1">
          <a:blip r:embed="rId3">
            <a:alphaModFix/>
          </a:blip>
          <a:srcRect b="10841" l="0" r="15447" t="0"/>
          <a:stretch/>
        </p:blipFill>
        <p:spPr>
          <a:xfrm>
            <a:off x="6853300" y="2731100"/>
            <a:ext cx="2099174" cy="22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500"/>
              <a:t>Thank you for your attention</a:t>
            </a:r>
            <a:endParaRPr sz="4500"/>
          </a:p>
        </p:txBody>
      </p:sp>
      <p:pic>
        <p:nvPicPr>
          <p:cNvPr id="388" name="Google Shape;388;p47"/>
          <p:cNvPicPr preferRelativeResize="0"/>
          <p:nvPr/>
        </p:nvPicPr>
        <p:blipFill rotWithShape="1">
          <a:blip r:embed="rId3">
            <a:alphaModFix/>
          </a:blip>
          <a:srcRect b="16345" l="0" r="4552" t="0"/>
          <a:stretch/>
        </p:blipFill>
        <p:spPr>
          <a:xfrm flipH="1">
            <a:off x="0" y="2519350"/>
            <a:ext cx="3141601" cy="26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 rotWithShape="1">
          <a:blip r:embed="rId4">
            <a:alphaModFix/>
          </a:blip>
          <a:srcRect b="25771" l="0" r="0" t="0"/>
          <a:stretch/>
        </p:blipFill>
        <p:spPr>
          <a:xfrm flipH="1">
            <a:off x="5451100" y="3195675"/>
            <a:ext cx="3692899" cy="19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1699" y="-1"/>
            <a:ext cx="2132300" cy="1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417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Head-Up = Vigilance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372450"/>
            <a:ext cx="75057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Head-up scanning detects danger or disturbance (Lazarus, 1978)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Short pauses give important information (Black et al., 1992)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Each glance reduces feeding time</a:t>
            </a:r>
            <a:endParaRPr sz="1400"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750" y="2790400"/>
            <a:ext cx="3245600" cy="20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39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Balancing Food and Safety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19150" y="1244700"/>
            <a:ext cx="75057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Feeding gives energy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Vigilance gives safety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Geese must balance these two needs (Dingemanse &amp; Wolf, 2013)</a:t>
            </a:r>
            <a:endParaRPr sz="14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650" y="2967975"/>
            <a:ext cx="2721926" cy="18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819150" y="417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Groups Help Share the Work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819150" y="1244700"/>
            <a:ext cx="7505700" cy="31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Many individuals = many eyes (Beauchamp, 2008)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Less scanning needed per individual (Black et al., 1992)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Group living reduces risk</a:t>
            </a:r>
            <a:endParaRPr sz="14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713" y="2571750"/>
            <a:ext cx="27908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417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Where You Stand Matters (Edge Effect)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372450"/>
            <a:ext cx="7505700" cy="30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Edge birds face more danger (Inglis &amp; Lazarus, 1981)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Center birds are more protected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Edge birds show higher vigilance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Larger flocks = fewer edge birds</a:t>
            </a:r>
            <a:endParaRPr sz="14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400" y="2891475"/>
            <a:ext cx="2807043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396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Species We Studied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819150" y="1169850"/>
            <a:ext cx="3686100" cy="32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Brant Geese (</a:t>
            </a:r>
            <a:r>
              <a:rPr i="1" lang="de" sz="1400"/>
              <a:t>Branta bernicla</a:t>
            </a:r>
            <a:r>
              <a:rPr lang="de" sz="1400"/>
              <a:t>)</a:t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Darker head and neck, small white 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necklace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Often feeds in coastal/tidal areas (Clausen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400"/>
              <a:t> et al., 2012)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>
            <p:ph idx="2" type="body"/>
          </p:nvPr>
        </p:nvSpPr>
        <p:spPr>
          <a:xfrm>
            <a:off x="4638675" y="1116375"/>
            <a:ext cx="3686100" cy="33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/>
              <a:t>Barnacle Geese (</a:t>
            </a:r>
            <a:r>
              <a:rPr i="1" lang="de" sz="1400"/>
              <a:t>Branta leucopsis</a:t>
            </a:r>
            <a:r>
              <a:rPr lang="de" sz="1400"/>
              <a:t>)</a:t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White face, black neck</a:t>
            </a:r>
            <a:endParaRPr sz="1400"/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de" sz="1400"/>
              <a:t>Grazes mainly on grasslands (Black &amp;</a:t>
            </a:r>
            <a:endParaRPr sz="1400"/>
          </a:p>
          <a:p>
            <a:pPr indent="0" lvl="0" marL="45720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400"/>
              <a:t> Owen, 1989)</a:t>
            </a:r>
            <a:endParaRPr sz="1400"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18778" l="0" r="0" t="0"/>
          <a:stretch/>
        </p:blipFill>
        <p:spPr>
          <a:xfrm>
            <a:off x="5830025" y="2486200"/>
            <a:ext cx="3161924" cy="2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16107" l="0" r="0" t="0"/>
          <a:stretch/>
        </p:blipFill>
        <p:spPr>
          <a:xfrm>
            <a:off x="860725" y="2624075"/>
            <a:ext cx="3082274" cy="23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Research Questions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Hypotheses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6688" l="8297" r="9708" t="15532"/>
          <a:stretch/>
        </p:blipFill>
        <p:spPr>
          <a:xfrm>
            <a:off x="588125" y="2955650"/>
            <a:ext cx="3013124" cy="21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 rotWithShape="1">
          <a:blip r:embed="rId4">
            <a:alphaModFix/>
          </a:blip>
          <a:srcRect b="18506" l="17277" r="8345" t="5614"/>
          <a:stretch/>
        </p:blipFill>
        <p:spPr>
          <a:xfrm>
            <a:off x="0" y="2331150"/>
            <a:ext cx="2756674" cy="28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07814">
            <a:off x="7163827" y="534924"/>
            <a:ext cx="2169897" cy="15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024" y="-107376"/>
            <a:ext cx="2132300" cy="14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